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>
        <p:scale>
          <a:sx n="74" d="100"/>
          <a:sy n="74" d="100"/>
        </p:scale>
        <p:origin x="-19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73899E-21A9-4E84-A960-2A7782C1F2B2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F161BA-180A-4827-81C4-77862082EE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828800"/>
          </a:xfrm>
        </p:spPr>
        <p:txBody>
          <a:bodyPr/>
          <a:lstStyle/>
          <a:p>
            <a:r>
              <a:rPr lang="en-US" dirty="0" smtClean="0"/>
              <a:t>Infectious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667000"/>
            <a:ext cx="7854696" cy="1752600"/>
          </a:xfrm>
        </p:spPr>
        <p:txBody>
          <a:bodyPr/>
          <a:lstStyle/>
          <a:p>
            <a:r>
              <a:rPr lang="en-US" dirty="0" smtClean="0"/>
              <a:t>Steven M. Standaert M.D.</a:t>
            </a:r>
          </a:p>
        </p:txBody>
      </p:sp>
      <p:pic>
        <p:nvPicPr>
          <p:cNvPr id="4" name="Picture 3" descr="Infectious-Disea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352800"/>
            <a:ext cx="3733800" cy="28003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mallpox_day8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2421" y="221836"/>
            <a:ext cx="4290779" cy="64075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7_mum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304800"/>
            <a:ext cx="6248400" cy="6248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eprosy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0"/>
          </a:blip>
          <a:stretch>
            <a:fillRect/>
          </a:stretch>
        </p:blipFill>
        <p:spPr>
          <a:xfrm>
            <a:off x="2393183" y="304800"/>
            <a:ext cx="4160017" cy="617219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rpes-mou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533400"/>
            <a:ext cx="8839200" cy="585251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ru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8690043" cy="6096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ab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730760"/>
            <a:ext cx="8684977" cy="51366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onorrhe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51266" y="304800"/>
            <a:ext cx="6873534" cy="626866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yphil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09600"/>
            <a:ext cx="8001815" cy="5562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o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" y="1066800"/>
            <a:ext cx="8884920" cy="482876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r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323851"/>
            <a:ext cx="8305799" cy="622934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-04_VirusSizes_1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60" cy="68580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rs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2177" y="152400"/>
            <a:ext cx="7221223" cy="663621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repthro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006" y="381000"/>
            <a:ext cx="8908794" cy="60198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ingwor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2076" y="685801"/>
            <a:ext cx="8178524" cy="556259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ubonic plau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8534400" cy="63976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Etiologies of Various Infections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8200"/>
          <a:ext cx="86868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362200"/>
                <a:gridCol w="1676400"/>
                <a:gridCol w="2133600"/>
              </a:tblGrid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Virus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Fungus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Parasite</a:t>
                      </a:r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Chickenpox (</a:t>
                      </a:r>
                      <a:r>
                        <a:rPr lang="en-US" dirty="0" err="1" smtClean="0"/>
                        <a:t>Varicella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Strep Throat (GAS)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Thrush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Malaria</a:t>
                      </a:r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Shingles (Zoster)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Gonorrhea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Vaginal Yeast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Giardia</a:t>
                      </a:r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Smallpox (</a:t>
                      </a:r>
                      <a:r>
                        <a:rPr lang="en-US" dirty="0" err="1" smtClean="0"/>
                        <a:t>Variola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Chlamydia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Valley Fever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Sleeping Sickness</a:t>
                      </a:r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Measles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Syphilis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Athlete’s Feet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Trichamonus</a:t>
                      </a:r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Mumps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Ringworm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Toxoplasmosis</a:t>
                      </a:r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Mononucleosis (EBV)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Tuberculosis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HIV/AIDS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Cholera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Hepatitis</a:t>
                      </a:r>
                      <a:r>
                        <a:rPr lang="en-US" baseline="0" dirty="0" smtClean="0"/>
                        <a:t> A, B and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Legionnaires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Fever Blisters</a:t>
                      </a:r>
                      <a:r>
                        <a:rPr lang="en-US" baseline="0" dirty="0" smtClean="0"/>
                        <a:t> (HSV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Pertussis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Flu (Influenza)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Leprosy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Cold (many)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Anthrax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Polio (Poliovirus)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Lyme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Warts/Cervical Ca (HPV)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r>
                        <a:rPr lang="en-US" baseline="0" dirty="0" smtClean="0"/>
                        <a:t> Scratch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397">
                <a:tc>
                  <a:txBody>
                    <a:bodyPr/>
                    <a:lstStyle/>
                    <a:p>
                      <a:r>
                        <a:rPr lang="en-US" dirty="0" smtClean="0"/>
                        <a:t>Rabies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Natural History of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72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Initial exposure	</a:t>
            </a:r>
          </a:p>
          <a:p>
            <a:r>
              <a:rPr lang="en-US" sz="3200" dirty="0" smtClean="0"/>
              <a:t>Incubation period</a:t>
            </a:r>
          </a:p>
          <a:p>
            <a:r>
              <a:rPr lang="en-US" sz="3200" dirty="0" smtClean="0"/>
              <a:t>Illness onset</a:t>
            </a:r>
          </a:p>
          <a:p>
            <a:r>
              <a:rPr lang="en-US" sz="3200" dirty="0" smtClean="0"/>
              <a:t>Duration		</a:t>
            </a:r>
          </a:p>
          <a:p>
            <a:pPr lvl="1"/>
            <a:r>
              <a:rPr lang="en-US" sz="3200" dirty="0" smtClean="0"/>
              <a:t>Acute – hours to days	</a:t>
            </a:r>
          </a:p>
          <a:p>
            <a:pPr lvl="1"/>
            <a:r>
              <a:rPr lang="en-US" sz="3200" dirty="0" err="1" smtClean="0"/>
              <a:t>Subacute</a:t>
            </a:r>
            <a:r>
              <a:rPr lang="en-US" sz="3200" dirty="0" smtClean="0"/>
              <a:t> - weeks	</a:t>
            </a:r>
          </a:p>
          <a:p>
            <a:pPr lvl="1"/>
            <a:r>
              <a:rPr lang="en-US" sz="3200" dirty="0" smtClean="0"/>
              <a:t>Chronic – months to years</a:t>
            </a:r>
          </a:p>
          <a:p>
            <a:r>
              <a:rPr lang="en-US" sz="3200" dirty="0" smtClean="0"/>
              <a:t>Recovery, Recurrence or Death</a:t>
            </a:r>
            <a:endParaRPr lang="en-US" sz="32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Antibiotics	</a:t>
            </a:r>
          </a:p>
          <a:p>
            <a:pPr lvl="1"/>
            <a:r>
              <a:rPr lang="en-US" dirty="0" err="1" smtClean="0"/>
              <a:t>Antivirals</a:t>
            </a:r>
            <a:r>
              <a:rPr lang="en-US" dirty="0" smtClean="0"/>
              <a:t>  -  HIV medications, acyclovir</a:t>
            </a:r>
          </a:p>
          <a:p>
            <a:pPr lvl="1"/>
            <a:r>
              <a:rPr lang="en-US" dirty="0" smtClean="0"/>
              <a:t>Antibacterial  -  Penicillin, erythromycin</a:t>
            </a:r>
          </a:p>
          <a:p>
            <a:pPr lvl="1"/>
            <a:r>
              <a:rPr lang="en-US" dirty="0" err="1" smtClean="0"/>
              <a:t>Antifungals</a:t>
            </a:r>
            <a:r>
              <a:rPr lang="en-US" dirty="0" smtClean="0"/>
              <a:t>  -  </a:t>
            </a:r>
            <a:r>
              <a:rPr lang="en-US" dirty="0" err="1" smtClean="0"/>
              <a:t>Miconazole</a:t>
            </a:r>
            <a:r>
              <a:rPr lang="en-US" dirty="0" smtClean="0"/>
              <a:t>, </a:t>
            </a:r>
            <a:r>
              <a:rPr lang="en-US" dirty="0" err="1" smtClean="0"/>
              <a:t>fluconazole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 smtClean="0"/>
              <a:t>Antiparasitic</a:t>
            </a:r>
            <a:r>
              <a:rPr lang="en-US" dirty="0" smtClean="0"/>
              <a:t>  -  </a:t>
            </a:r>
            <a:r>
              <a:rPr lang="en-US" dirty="0" err="1" smtClean="0"/>
              <a:t>Ivermectin</a:t>
            </a:r>
            <a:r>
              <a:rPr lang="en-US" dirty="0" smtClean="0"/>
              <a:t>, </a:t>
            </a:r>
            <a:r>
              <a:rPr lang="en-US" dirty="0" err="1" smtClean="0"/>
              <a:t>chloroquine</a:t>
            </a:r>
            <a:endParaRPr lang="en-US" dirty="0" smtClean="0"/>
          </a:p>
          <a:p>
            <a:r>
              <a:rPr lang="en-US" dirty="0" smtClean="0"/>
              <a:t>Active Immunization</a:t>
            </a:r>
          </a:p>
          <a:p>
            <a:pPr lvl="1"/>
            <a:r>
              <a:rPr lang="en-US" dirty="0" smtClean="0"/>
              <a:t>Dead virus, whole or part - MMR, HPV, DPT, </a:t>
            </a:r>
            <a:r>
              <a:rPr lang="en-US" dirty="0" err="1" smtClean="0"/>
              <a:t>injectable</a:t>
            </a:r>
            <a:r>
              <a:rPr lang="en-US" dirty="0" smtClean="0"/>
              <a:t> polio</a:t>
            </a:r>
          </a:p>
          <a:p>
            <a:pPr lvl="1"/>
            <a:r>
              <a:rPr lang="en-US" dirty="0" smtClean="0"/>
              <a:t>Alive or attenuated  -  </a:t>
            </a:r>
            <a:r>
              <a:rPr lang="en-US" dirty="0" err="1" smtClean="0"/>
              <a:t>Varicella</a:t>
            </a:r>
            <a:r>
              <a:rPr lang="en-US" dirty="0" smtClean="0"/>
              <a:t>,  oral polio</a:t>
            </a:r>
          </a:p>
          <a:p>
            <a:r>
              <a:rPr lang="en-US" dirty="0" smtClean="0"/>
              <a:t>Passive immunization</a:t>
            </a:r>
          </a:p>
          <a:p>
            <a:pPr lvl="1"/>
            <a:r>
              <a:rPr lang="en-US" dirty="0" smtClean="0"/>
              <a:t>Intravenous </a:t>
            </a:r>
            <a:r>
              <a:rPr lang="en-US" dirty="0" err="1" smtClean="0"/>
              <a:t>immunoglobin</a:t>
            </a:r>
            <a:r>
              <a:rPr lang="en-US" dirty="0" smtClean="0"/>
              <a:t>, Rabies </a:t>
            </a:r>
            <a:r>
              <a:rPr lang="en-US" dirty="0" err="1" smtClean="0"/>
              <a:t>Immunoglobin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horse serum</a:t>
            </a:r>
          </a:p>
          <a:p>
            <a:r>
              <a:rPr lang="en-US" dirty="0" err="1" smtClean="0"/>
              <a:t>Immunomodulators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	Interferon, Prednisone</a:t>
            </a:r>
          </a:p>
          <a:p>
            <a:r>
              <a:rPr lang="en-US" dirty="0" smtClean="0"/>
              <a:t>Tincture of Time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986_philMeasbod_lo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266850" cy="645222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thletes_foot-5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0780" y="609600"/>
            <a:ext cx="7977187" cy="5715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hicken-pox-pictures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14344"/>
            <a:ext cx="4800600" cy="641505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rpes_z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3900" y="533400"/>
            <a:ext cx="7429500" cy="59436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110</Words>
  <Application>Microsoft Office PowerPoint</Application>
  <PresentationFormat>On-screen Show (4:3)</PresentationFormat>
  <Paragraphs>69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Infectious Diseases</vt:lpstr>
      <vt:lpstr>PowerPoint Presentation</vt:lpstr>
      <vt:lpstr>Etiologies of Various Infections</vt:lpstr>
      <vt:lpstr>Natural History of Infections</vt:lpstr>
      <vt:lpstr>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Fuller, Carolyn</cp:lastModifiedBy>
  <cp:revision>26</cp:revision>
  <dcterms:created xsi:type="dcterms:W3CDTF">2012-01-11T00:47:44Z</dcterms:created>
  <dcterms:modified xsi:type="dcterms:W3CDTF">2012-01-30T17:36:50Z</dcterms:modified>
</cp:coreProperties>
</file>